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7" r:id="rId9"/>
    <p:sldId id="263" r:id="rId10"/>
    <p:sldId id="264" r:id="rId11"/>
    <p:sldId id="26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7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5D574-1B4A-461D-9D04-766307209D77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1A7A3-3D6E-495F-8C25-47CD2DA12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70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A7A3-3D6E-495F-8C25-47CD2DA12B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68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.gif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304800" y="546100"/>
            <a:ext cx="1066800" cy="762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Home</a:t>
            </a:r>
          </a:p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2120900"/>
            <a:ext cx="19050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2">
                    <a:lumMod val="50000"/>
                  </a:schemeClr>
                </a:solidFill>
                <a:hlinkClick r:id="rId3" action="ppaction://hlinksldjump"/>
              </a:rPr>
              <a:t>শুভেচ্ছা</a:t>
            </a:r>
            <a:endParaRPr lang="bn-BD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2895600"/>
            <a:ext cx="1905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/>
                <a:hlinkClick r:id="rId4" action="ppaction://hlinksldjump"/>
              </a:rPr>
              <a:t>পরিচিতি</a:t>
            </a:r>
            <a:r>
              <a:rPr lang="bn-BD" dirty="0" smtClean="0">
                <a:solidFill>
                  <a:schemeClr val="tx1"/>
                </a:solidFill>
                <a:latin typeface="NikoshBAN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657600"/>
            <a:ext cx="1905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  <a:hlinkClick r:id="rId5" action="ppaction://hlinksldjump"/>
              </a:rPr>
              <a:t>বিষয়ঃ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4343400"/>
            <a:ext cx="1905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ফলঃ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581400" y="5105400"/>
            <a:ext cx="1905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একক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কাজঃ</a:t>
            </a:r>
            <a:r>
              <a:rPr lang="bn-BD" dirty="0" smtClean="0"/>
              <a:t>-</a:t>
            </a:r>
            <a:endParaRPr lang="en-US" dirty="0"/>
          </a:p>
        </p:txBody>
      </p:sp>
      <p:sp>
        <p:nvSpPr>
          <p:cNvPr id="11" name="Rounded Rectangle 10">
            <a:hlinkClick r:id="rId8" action="ppaction://hlinksldjump"/>
          </p:cNvPr>
          <p:cNvSpPr/>
          <p:nvPr/>
        </p:nvSpPr>
        <p:spPr>
          <a:xfrm>
            <a:off x="5918200" y="2133600"/>
            <a:ext cx="1905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জোড়ায় 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কাজঃ-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943600" y="2971800"/>
            <a:ext cx="1905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hlinkClick r:id="rId9" action="ppaction://hlinksldjump"/>
              </a:rPr>
              <a:t>দলীয়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কাজঃ-</a:t>
            </a:r>
            <a:endParaRPr lang="en-US" dirty="0"/>
          </a:p>
        </p:txBody>
      </p:sp>
      <p:sp>
        <p:nvSpPr>
          <p:cNvPr id="13" name="Rounded Rectangle 12">
            <a:hlinkClick r:id="rId10" action="ppaction://hlinksldjump"/>
          </p:cNvPr>
          <p:cNvSpPr/>
          <p:nvPr/>
        </p:nvSpPr>
        <p:spPr>
          <a:xfrm>
            <a:off x="6019800" y="3733800"/>
            <a:ext cx="18288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hlinkClick r:id="rId10" action="ppaction://hlinksldjump"/>
              </a:rPr>
              <a:t>মূল্যায়নঃ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3">
            <a:hlinkClick r:id="rId11" action="ppaction://hlinksldjump"/>
          </p:cNvPr>
          <p:cNvSpPr/>
          <p:nvPr/>
        </p:nvSpPr>
        <p:spPr>
          <a:xfrm>
            <a:off x="6096000" y="4419600"/>
            <a:ext cx="18288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বাড়ীর 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কাজঃ-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ounded Rectangle 14">
            <a:hlinkClick r:id="rId12" action="ppaction://hlinksldjump"/>
          </p:cNvPr>
          <p:cNvSpPr/>
          <p:nvPr/>
        </p:nvSpPr>
        <p:spPr>
          <a:xfrm>
            <a:off x="6019800" y="5105400"/>
            <a:ext cx="18034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hlinkClick r:id="rId12" action="ppaction://hlinksldjump"/>
              </a:rPr>
              <a:t>ধন্যবাদ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33600" y="803275"/>
            <a:ext cx="1905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5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116759"/>
            <a:ext cx="8839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মূল্যায়নঃ-হজ্জ্বের গুরুত্ব কী।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304800" y="546100"/>
            <a:ext cx="1066800" cy="762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Home</a:t>
            </a:r>
          </a:p>
          <a:p>
            <a:pPr algn="ctr"/>
            <a:endParaRPr lang="en-US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590800"/>
            <a:ext cx="6400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বাড়ীর কাজঃ-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হজ্জ্বের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সামাজিক গুরুত্ব কী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304800" y="546100"/>
            <a:ext cx="1066800" cy="762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Home</a:t>
            </a:r>
          </a:p>
          <a:p>
            <a:pPr algn="ctr"/>
            <a:endParaRPr lang="en-US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6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676400"/>
            <a:ext cx="4267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04800" y="546100"/>
            <a:ext cx="1066800" cy="762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Home</a:t>
            </a:r>
          </a:p>
          <a:p>
            <a:pPr algn="ctr"/>
            <a:endParaRPr lang="en-US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899" y="12700"/>
            <a:ext cx="6096001" cy="533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3429000" y="4648200"/>
            <a:ext cx="3238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04800" y="546100"/>
            <a:ext cx="1066800" cy="762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Home</a:t>
            </a:r>
          </a:p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4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38400" y="476071"/>
            <a:ext cx="4038600" cy="1581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3700" y="915353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3805108"/>
            <a:ext cx="7877907" cy="268224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900" y="4115176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ইসমাইল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সহঃ সুপার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বাপ্তা চৌদ্দঘর আদর্শ বালিকা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খিল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দ্রাসা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ভোলা সদর, ভোলা।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304800" y="546100"/>
            <a:ext cx="1066800" cy="762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Home</a:t>
            </a:r>
          </a:p>
          <a:p>
            <a:pPr algn="ctr"/>
            <a:endParaRPr lang="en-US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6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111549"/>
            <a:ext cx="495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শ্রেনীঃ-নবম 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বিষয়ঃ-ইসলাম শিক্ষা 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তারিখঃ-০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-০৪-২০১৩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সময়ঃ-৪৫মিঃ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81000" y="927100"/>
            <a:ext cx="1066800" cy="762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Home</a:t>
            </a:r>
          </a:p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5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2057400"/>
            <a:ext cx="91436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4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হজ্জ্ব কী তা বলতে পারবে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হজ্জ্ব কিভাবে আদায় করতে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হয়,তা বনর্না করতে পারবে।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হজ্জ্ব কার উপর ফরজ ব্যাখ্যা  করতে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76200" y="76200"/>
            <a:ext cx="914400" cy="12192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Home</a:t>
            </a:r>
          </a:p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8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tx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77" y="762000"/>
            <a:ext cx="3375024" cy="28405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5" y="4122448"/>
            <a:ext cx="3152775" cy="27228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657225" y="867393"/>
            <a:ext cx="190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</a:rPr>
              <a:t>হজ্জ্ব</a:t>
            </a:r>
            <a:r>
              <a:rPr lang="bn-BD" sz="6600" dirty="0" smtClean="0">
                <a:solidFill>
                  <a:srgbClr val="FFFF00"/>
                </a:solidFill>
              </a:rPr>
              <a:t> </a:t>
            </a:r>
            <a:endParaRPr lang="bn-BD" sz="6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841993"/>
            <a:ext cx="3251953" cy="28405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730" y="4097047"/>
            <a:ext cx="3666270" cy="27482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-76200"/>
            <a:ext cx="685800" cy="6858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Home</a:t>
            </a:r>
          </a:p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1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tx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97" y="5459343"/>
            <a:ext cx="427560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কাজঃ-হজ্জ্ব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কী।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618" y="152400"/>
            <a:ext cx="2323982" cy="1737767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52" y="2819400"/>
            <a:ext cx="2377448" cy="1780338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2819400"/>
            <a:ext cx="2438400" cy="1865835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52400"/>
            <a:ext cx="2438400" cy="1749273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475" y="174229"/>
            <a:ext cx="2443926" cy="1883171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474" y="2819400"/>
            <a:ext cx="2429566" cy="1828800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57200" y="2209800"/>
            <a:ext cx="2895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জিলহজ্জ্ব মাসের ১০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তারিখ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133600"/>
            <a:ext cx="2209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হজ্জ্বের স্থান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মদিনা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1981200"/>
            <a:ext cx="282568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হজ্জ্বের স্থান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আরাফারময়দান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157" y="4876800"/>
            <a:ext cx="174504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হজ্জ্বের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কর্ম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4876800"/>
            <a:ext cx="1371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হজ্জ্বের কর্ম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1715" y="4953000"/>
            <a:ext cx="168268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হজ্জ্বের কর্ম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0" y="5693171"/>
            <a:ext cx="1230429" cy="86002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Home</a:t>
            </a:r>
          </a:p>
          <a:p>
            <a:pPr algn="ctr"/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8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1617" y="2706469"/>
            <a:ext cx="3146323" cy="954107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ইহরাম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বাঁধা অর্থাৎ মীকাত হতে ইহরাম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বাঁধা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336" y="5365234"/>
            <a:ext cx="3224981" cy="52322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ওকুফে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আরাফা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ছবি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8400" y="4365409"/>
            <a:ext cx="3421626" cy="52322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তাওয়াফে যিয়ারত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939135"/>
            <a:ext cx="7315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 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কাজঃ-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হজ্জ্বের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ফরজ কয়টি ও কী 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437" y="304800"/>
            <a:ext cx="2909278" cy="23158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293" y="3500026"/>
            <a:ext cx="3002475" cy="1730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799" y="368011"/>
            <a:ext cx="4417961" cy="3784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0" y="-1"/>
            <a:ext cx="826444" cy="78682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Home</a:t>
            </a:r>
          </a:p>
          <a:p>
            <a:pPr algn="ctr"/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580" y="523304"/>
            <a:ext cx="1684988" cy="18228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892027" y="2381934"/>
            <a:ext cx="1428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অপ্রাপ্ত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বয়স্ক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শিশুর ছবি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3701" y="2220748"/>
            <a:ext cx="168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প্রাপ্ত বয়স্ক লোকের ছবি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048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7" y="3200576"/>
            <a:ext cx="1905000" cy="16342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101" y="3256495"/>
            <a:ext cx="1715899" cy="15224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23304"/>
            <a:ext cx="1695309" cy="16864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424978" y="2297668"/>
            <a:ext cx="158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সুস্থ ব্যাক্তি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92362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ধনী ব্যাক্তি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3300" y="482483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মুসলমান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200400"/>
            <a:ext cx="1382196" cy="1458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990597" y="49236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গরীব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3927" y="493485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ষ্টান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rr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3018" y="3162163"/>
            <a:ext cx="1902618" cy="16000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/>
          <p:cNvSpPr txBox="1"/>
          <p:nvPr/>
        </p:nvSpPr>
        <p:spPr>
          <a:xfrm>
            <a:off x="945246" y="2514600"/>
            <a:ext cx="146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অসুস্থ ব্যাক্তি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624" y="5552182"/>
            <a:ext cx="776977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কাজঃ-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কাদের উপর হজ্জ্ব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এবং কাদের উপর হজ্জ্ব ফরজ নয় ,তাদেরতালিকা তৈরী কর।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84172"/>
            <a:ext cx="1372790" cy="16647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475" y="462408"/>
            <a:ext cx="1730547" cy="16864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Action Button: Home 21">
            <a:hlinkClick r:id="" action="ppaction://hlinkshowjump?jump=firstslide" highlightClick="1"/>
          </p:cNvPr>
          <p:cNvSpPr/>
          <p:nvPr/>
        </p:nvSpPr>
        <p:spPr>
          <a:xfrm>
            <a:off x="76200" y="94105"/>
            <a:ext cx="914397" cy="78013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Home</a:t>
            </a:r>
          </a:p>
          <a:p>
            <a:pPr algn="ctr"/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1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5" grpId="0"/>
      <p:bldP spid="16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182</Words>
  <Application>Microsoft Office PowerPoint</Application>
  <PresentationFormat>On-screen Show (4:3)</PresentationFormat>
  <Paragraphs>87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all user</cp:lastModifiedBy>
  <cp:revision>176</cp:revision>
  <dcterms:created xsi:type="dcterms:W3CDTF">2006-08-16T00:00:00Z</dcterms:created>
  <dcterms:modified xsi:type="dcterms:W3CDTF">2013-04-16T00:55:31Z</dcterms:modified>
</cp:coreProperties>
</file>